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86860" autoAdjust="0"/>
  </p:normalViewPr>
  <p:slideViewPr>
    <p:cSldViewPr snapToGrid="0">
      <p:cViewPr varScale="1">
        <p:scale>
          <a:sx n="94" d="100"/>
          <a:sy n="94" d="100"/>
        </p:scale>
        <p:origin x="10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0AD6DB-275E-45D8-BA57-1C98F1E91185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FE25D-7980-4FCA-8322-930BE6A3A1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762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can be used for discussion or</a:t>
            </a:r>
            <a:r>
              <a:rPr lang="en-US" baseline="0" dirty="0" smtClean="0"/>
              <a:t> printed off as cards to compare and rank.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FE25D-7980-4FCA-8322-930BE6A3A1A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135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1DCD46E-A518-43D1-B8FC-BCC20A19F9F9}" type="datetime1">
              <a:rPr lang="en-GB" smtClean="0"/>
              <a:t>08/05/2019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All resources at </a:t>
            </a:r>
            <a:r>
              <a:rPr lang="en-US" b="1" dirty="0" smtClean="0"/>
              <a:t>quaker.org.uk/teaching</a:t>
            </a:r>
            <a:endParaRPr lang="en-GB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F59AB74-29FF-45E8-9BA6-7B55AB4C6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893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1888-CDA2-42E6-9677-01D1E9DB5E72}" type="datetime1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250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E775B-4120-4A99-91A7-31817A068EA1}" type="datetime1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94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B753C-7636-4B88-8167-8DD4DD207C77}" type="datetime1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701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D554-A184-4E90-B253-C5AA58C1F49C}" type="datetime1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70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770C0-96EC-4594-8A23-FEC0F72475DF}" type="datetime1">
              <a:rPr lang="en-GB" smtClean="0"/>
              <a:t>08/05/2019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298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2F4BC-A2D3-4714-859D-AA710586C6C2}" type="datetime1">
              <a:rPr lang="en-GB" smtClean="0"/>
              <a:t>08/05/2019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308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94852-BF20-4B58-BCD4-A71B34A85957}" type="datetime1">
              <a:rPr lang="en-GB" smtClean="0"/>
              <a:t>08/05/2019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62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9F39F-AA4F-43E6-8E79-53CD26EF2E13}" type="datetime1">
              <a:rPr lang="en-GB" smtClean="0"/>
              <a:t>08/05/2019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597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35DD-06BE-4F83-A75B-C84D550EA552}" type="datetime1">
              <a:rPr lang="en-GB" smtClean="0"/>
              <a:t>08/05/2019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420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AD4D7-72BD-43C3-B378-D03C33C110F6}" type="datetime1">
              <a:rPr lang="en-GB" smtClean="0"/>
              <a:t>08/05/2019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101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4D6C1C2-9947-441B-9C7F-8E0FD7547F02}" type="datetime1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F59AB74-29FF-45E8-9BA6-7B55AB4C617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29876" y="100744"/>
            <a:ext cx="2429325" cy="1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857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57600" y="6413500"/>
            <a:ext cx="4114800" cy="365125"/>
          </a:xfrm>
        </p:spPr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1</a:t>
            </a:fld>
            <a:endParaRPr lang="en-GB"/>
          </a:p>
        </p:txBody>
      </p:sp>
      <p:pic>
        <p:nvPicPr>
          <p:cNvPr id="7" name="Content Placeholder 3" descr="\\RSOF035\FolderRedirection$\ellisb\Downloads\final version without grid wcc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8419" y="615291"/>
            <a:ext cx="3884255" cy="5443533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What can we do?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38199" y="1825625"/>
            <a:ext cx="57092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In school</a:t>
            </a:r>
          </a:p>
          <a:p>
            <a:r>
              <a:rPr lang="en-US" dirty="0" smtClean="0"/>
              <a:t>Invite speakers to tell you more</a:t>
            </a:r>
          </a:p>
          <a:p>
            <a:r>
              <a:rPr lang="en-US" dirty="0" smtClean="0"/>
              <a:t>Start a human rights action group with an </a:t>
            </a:r>
            <a:r>
              <a:rPr lang="en-US" dirty="0" err="1" smtClean="0"/>
              <a:t>organisation</a:t>
            </a:r>
            <a:r>
              <a:rPr lang="en-US" dirty="0" smtClean="0"/>
              <a:t> like EAPPI,  Amnesty International or </a:t>
            </a:r>
            <a:r>
              <a:rPr lang="en-US" dirty="0" err="1" smtClean="0"/>
              <a:t>Pax</a:t>
            </a:r>
            <a:r>
              <a:rPr lang="en-US" dirty="0" smtClean="0"/>
              <a:t> Christi</a:t>
            </a:r>
          </a:p>
        </p:txBody>
      </p:sp>
    </p:spTree>
    <p:extLst>
      <p:ext uri="{BB962C8B-B14F-4D97-AF65-F5344CB8AC3E}">
        <p14:creationId xmlns:p14="http://schemas.microsoft.com/office/powerpoint/2010/main" val="364308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52</Words>
  <Application>Microsoft Office PowerPoint</Application>
  <PresentationFormat>Widescreen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What can we do?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 Brooks</dc:creator>
  <cp:lastModifiedBy>Ellis Brooks</cp:lastModifiedBy>
  <cp:revision>14</cp:revision>
  <dcterms:created xsi:type="dcterms:W3CDTF">2019-02-04T16:16:14Z</dcterms:created>
  <dcterms:modified xsi:type="dcterms:W3CDTF">2019-05-08T09:11:45Z</dcterms:modified>
</cp:coreProperties>
</file>